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8" r:id="rId2"/>
    <p:sldId id="273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654B-7439-4D8D-ADFD-5285F1118E8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6E03E-9161-4034-8A0D-25EF9F416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1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687FEC-C045-4476-87CA-71A2B67A7AB6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E1D2F3-AA84-4569-80AB-8A759B012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TOPIC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2590800"/>
            <a:ext cx="8153400" cy="13716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CYBER LAWS IN INDIA</a:t>
            </a:r>
          </a:p>
          <a:p>
            <a:pPr algn="ctr"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PB Anil </a:t>
            </a:r>
          </a:p>
          <a:p>
            <a:pPr algn="ctr"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Associate Professor</a:t>
            </a:r>
          </a:p>
          <a:p>
            <a:pPr algn="ctr"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Department of Political science</a:t>
            </a:r>
            <a:endParaRPr lang="en-IN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Advantages of cyber laws</a:t>
            </a:r>
            <a:endParaRPr lang="en-US" sz="48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495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IT Act 2000 attempts to change outdated laws and provides ways to deal with cyber crimes . </a:t>
            </a:r>
          </a:p>
          <a:p>
            <a:r>
              <a:rPr lang="en-US" dirty="0" smtClean="0"/>
              <a:t>We need such laws so that people can perform  purchase transaction over the net through  credit card without  fear of misuse.</a:t>
            </a:r>
          </a:p>
          <a:p>
            <a:r>
              <a:rPr lang="en-US" dirty="0" smtClean="0"/>
              <a:t>The act offers  the much needed legal effect , validity or enforceability , solely on the ground that it is in the forum of electronic record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45259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 view of the growth in transactions and communication carried out through electronic record , the act seeks to empower government department to accept filing , creating and retention of official documents in the digital format .</a:t>
            </a:r>
          </a:p>
          <a:p>
            <a:r>
              <a:rPr lang="en-US" dirty="0" smtClean="0"/>
              <a:t>The act has also proposed a legal framework for the authentication and origin of electronic records/communication through digital signature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CONCLUSION</a:t>
            </a:r>
            <a:endParaRPr lang="en-US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153400" cy="4495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Though not all people are victims to cyber crimes , they are still at risk with the technology increasing , criminals don’t have to rob banks , nor do the have to be outside in order to commit any crime.</a:t>
            </a:r>
          </a:p>
          <a:p>
            <a:endParaRPr lang="en-US" dirty="0" smtClean="0"/>
          </a:p>
          <a:p>
            <a:r>
              <a:rPr lang="en-US" dirty="0" smtClean="0"/>
              <a:t>They have everything they need on their lap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33400" y="1905000"/>
            <a:ext cx="8229600" cy="45259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4800" b="1" dirty="0" smtClean="0">
                <a:solidFill>
                  <a:srgbClr val="7030A0"/>
                </a:solidFill>
              </a:rPr>
              <a:t>THANK YOU VERY MUCH 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INTRODUCTION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229600" cy="4525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Cyber crimes can involve criminal activities that are traditional in nature , such as theft , defamation and mischief , all of which are subjected to the Indian penal code .</a:t>
            </a:r>
          </a:p>
          <a:p>
            <a:r>
              <a:rPr lang="en-US" dirty="0" smtClean="0"/>
              <a:t>The abuse of computers has also given birth to a gamut of new age crimes that are addressed by the information technology act 2000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CYBER LAWS IN INDIA</a:t>
            </a:r>
            <a:endParaRPr lang="en-US" b="1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229600" cy="495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In simple way we can say that cyber crime is unlawful act wherein the computer is either a  tool or a target or both.</a:t>
            </a:r>
          </a:p>
          <a:p>
            <a:endParaRPr lang="en-US" sz="2800" dirty="0" smtClean="0"/>
          </a:p>
          <a:p>
            <a:r>
              <a:rPr lang="en-US" sz="2800" dirty="0" smtClean="0"/>
              <a:t>Cyber crimes can involve criminal activities that are traditional in nature ,such as theft ,fraud ,forgery ,defamation  and mischief,  all of which are subject to the Indian  penal code.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81000" y="1676400"/>
            <a:ext cx="8229600" cy="45259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abuse of computers has also given birth to a gamut of new age crimes that are addressed by the information technology act,2000.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CATEGORISATION OF CYBER CRIMES</a:t>
            </a:r>
            <a:endParaRPr lang="en-US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4495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The computer as the target :-using a computer to attack other computers e.g.  Hacking ,virus ,DOS attack.</a:t>
            </a:r>
          </a:p>
          <a:p>
            <a:r>
              <a:rPr lang="en-US" sz="3200" dirty="0" smtClean="0"/>
              <a:t>The computer as a weapon:-using a computer to commit real world crimes e.g. cyber terrorism ,IPR violations ,credit card frauds , pornography etc .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Why cyber law in India ?</a:t>
            </a:r>
            <a:endParaRPr lang="en-US" sz="48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5259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When internet was developed , the founding fathers of internet hardly  had any inclination that internet could transform itself into an all pervading revolution which could be misused for criminal activities and which required regulation .</a:t>
            </a:r>
          </a:p>
          <a:p>
            <a:r>
              <a:rPr lang="en-US" dirty="0" smtClean="0"/>
              <a:t>Today there are many disturbing things happening  in cyberspace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04800" y="1752600"/>
            <a:ext cx="8229600" cy="45259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Due to the anonymous nature of the internet , it is possible to engage in to a variety of criminal  activities with impunity and people  with intelligence  , have been grossly misusing the aspect of the internet to  perpetuate criminal activities in cyber space 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Importance of cyber law </a:t>
            </a:r>
            <a:endParaRPr lang="en-US" sz="44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Cyber law is important because it touches almost all aspect of transactions and activities on and concerning the internet , the world wide web and cyberspace .</a:t>
            </a:r>
          </a:p>
          <a:p>
            <a:r>
              <a:rPr lang="en-US" sz="2400" dirty="0" smtClean="0"/>
              <a:t>Initially it may seem that cyber laws  it is very technical field and that it does not have any bearing to most activities in cyberspace . </a:t>
            </a:r>
          </a:p>
          <a:p>
            <a:r>
              <a:rPr lang="en-US" sz="2400" dirty="0" smtClean="0"/>
              <a:t>But the actual truth is that nothing could be further than the truth 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5259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Whether we realize it or not , every action and every reaction in cyberspace has some legal and cyber legal perspective 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307</TotalTime>
  <Words>590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TOPIC</vt:lpstr>
      <vt:lpstr>INTRODUCTION </vt:lpstr>
      <vt:lpstr>CYBER LAWS IN INDIA</vt:lpstr>
      <vt:lpstr>PowerPoint Presentation</vt:lpstr>
      <vt:lpstr>CATEGORISATION OF CYBER CRIMES</vt:lpstr>
      <vt:lpstr>Why cyber law in India ?</vt:lpstr>
      <vt:lpstr>PowerPoint Presentation</vt:lpstr>
      <vt:lpstr>Importance of cyber law </vt:lpstr>
      <vt:lpstr>PowerPoint Presentation</vt:lpstr>
      <vt:lpstr>Advantages of cyber laws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PRESENTATION</dc:title>
  <dc:creator>user</dc:creator>
  <cp:lastModifiedBy>ss</cp:lastModifiedBy>
  <cp:revision>65</cp:revision>
  <dcterms:created xsi:type="dcterms:W3CDTF">2018-12-22T04:01:12Z</dcterms:created>
  <dcterms:modified xsi:type="dcterms:W3CDTF">2015-06-15T10:02:02Z</dcterms:modified>
</cp:coreProperties>
</file>